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n\Desktop\&#1048;&#1053;&#1060;&#1054;&#1043;&#1056;&#1040;&#1060;&#1048;&#1050;&#1040;\2026%20&#1075;&#1086;&#1076;\&#1085;&#1072;%2001.02.2026%20&#1075;\&#1090;&#1072;&#1073;.%20&#1080;%20&#1076;&#1080;&#1072;&#1075;&#1088;&#1072;&#1084;&#1084;&#1099;%20&#1085;&#1072;%2001.02.2026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Динамика муниципального долга Тонкинского муниципального округа, руб.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'таб. к муниц.долгу'!$B$5</c:f>
              <c:strCache>
                <c:ptCount val="1"/>
                <c:pt idx="0">
                  <c:v>Муниципальный долг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2.737512700017871E-2"/>
                  <c:y val="-6.31785319138312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14789061676439E-2"/>
                  <c:y val="-8.40650286852610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7803738186800689E-2"/>
                  <c:y val="-8.34540050301044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8.213378839619874E-3"/>
                  <c:y val="-1.0430108092055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3271240045589642E-2"/>
                  <c:y val="-2.08602161841112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 к муниц.долгу'!$C$4:$D$4</c:f>
              <c:strCache>
                <c:ptCount val="2"/>
                <c:pt idx="0">
                  <c:v>на 01.01.2026 г</c:v>
                </c:pt>
                <c:pt idx="1">
                  <c:v>на 01.02.2026 г</c:v>
                </c:pt>
              </c:strCache>
            </c:strRef>
          </c:cat>
          <c:val>
            <c:numRef>
              <c:f>'таб. к муниц.долгу'!$C$5:$D$5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1825792"/>
        <c:axId val="41827712"/>
        <c:axId val="0"/>
      </c:bar3DChart>
      <c:catAx>
        <c:axId val="418257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41827712"/>
        <c:crosses val="autoZero"/>
        <c:auto val="1"/>
        <c:lblAlgn val="ctr"/>
        <c:lblOffset val="100"/>
        <c:noMultiLvlLbl val="0"/>
      </c:catAx>
      <c:valAx>
        <c:axId val="4182771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418257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5151000107616129E-2"/>
          <c:y val="0.9418453310946584"/>
          <c:w val="0.76944148086707986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466535"/>
              </p:ext>
            </p:extLst>
          </p:nvPr>
        </p:nvGraphicFramePr>
        <p:xfrm>
          <a:off x="107504" y="116632"/>
          <a:ext cx="8928992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82605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4</cp:revision>
  <dcterms:created xsi:type="dcterms:W3CDTF">2023-04-13T07:41:36Z</dcterms:created>
  <dcterms:modified xsi:type="dcterms:W3CDTF">2026-03-13T05:48:44Z</dcterms:modified>
</cp:coreProperties>
</file>